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72" r:id="rId5"/>
    <p:sldId id="273" r:id="rId6"/>
    <p:sldId id="274" r:id="rId7"/>
    <p:sldId id="275" r:id="rId8"/>
    <p:sldId id="278" r:id="rId9"/>
    <p:sldId id="260" r:id="rId10"/>
    <p:sldId id="265" r:id="rId11"/>
    <p:sldId id="266" r:id="rId12"/>
    <p:sldId id="259" r:id="rId13"/>
    <p:sldId id="279" r:id="rId14"/>
    <p:sldId id="267" r:id="rId15"/>
    <p:sldId id="268" r:id="rId16"/>
    <p:sldId id="269" r:id="rId17"/>
    <p:sldId id="270" r:id="rId18"/>
    <p:sldId id="271" r:id="rId19"/>
    <p:sldId id="261" r:id="rId20"/>
    <p:sldId id="263" r:id="rId21"/>
    <p:sldId id="264" r:id="rId22"/>
    <p:sldId id="262" r:id="rId23"/>
    <p:sldId id="276" r:id="rId24"/>
    <p:sldId id="27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F8D023-9A7F-404E-1738-63D542110012}" v="30" dt="2025-12-04T02:52:39.621"/>
    <p1510:client id="{459A0F55-D6F1-6FB0-B81A-C9AA42FB332A}" v="21" dt="2025-12-04T05:45:25.257"/>
    <p1510:client id="{562C2EE5-0FE1-4901-3B16-097499B0B4FE}" v="3" dt="2025-12-04T19:42:44.813"/>
    <p1510:client id="{73696EE6-B765-8F3E-A0C8-D626F31AE04D}" v="15" dt="2025-12-04T16:14:20.486"/>
    <p1510:client id="{918ED636-FF08-28CB-C9EC-8F0BC978CCC4}" v="30" dt="2025-12-04T19:45:52.941"/>
    <p1510:client id="{B7C55780-CB0A-492B-89C1-6FBB9614A9B7}" v="98" dt="2025-12-04T19:43:31.964"/>
    <p1510:client id="{D88D22B8-1917-268F-4F0D-98B2150B3E2A}" v="10" dt="2025-12-05T18:59:24.590"/>
    <p1510:client id="{E149DB22-2ACE-F5CF-F7F6-8ACEAB92FE5A}" v="5" dt="2025-12-04T14:39:54.8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err="1"/>
              <a:t>Karto</a:t>
            </a:r>
            <a:r>
              <a:rPr lang="en-US"/>
              <a:t>: Car Maintenance and Gas Finder Application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Owen Kemp, Joshua Quaintance, Joshua Wise, Blake Payne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B08AF-5CF3-532E-1B32-C6147B4BE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Logical Model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A005623-8F73-BD07-215D-CE0789292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90972"/>
            <a:ext cx="10515600" cy="4220644"/>
          </a:xfrm>
        </p:spPr>
      </p:pic>
    </p:spTree>
    <p:extLst>
      <p:ext uri="{BB962C8B-B14F-4D97-AF65-F5344CB8AC3E}">
        <p14:creationId xmlns:p14="http://schemas.microsoft.com/office/powerpoint/2010/main" val="4047243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CDFED-53EF-691A-A44F-B1D9A9DC9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Physical Model</a:t>
            </a:r>
          </a:p>
        </p:txBody>
      </p:sp>
      <p:pic>
        <p:nvPicPr>
          <p:cNvPr id="5" name="Content Placeholder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6BA0BA66-17BC-F546-B34E-EDE7912E4C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91900"/>
            <a:ext cx="10515600" cy="4018788"/>
          </a:xfrm>
        </p:spPr>
      </p:pic>
    </p:spTree>
    <p:extLst>
      <p:ext uri="{BB962C8B-B14F-4D97-AF65-F5344CB8AC3E}">
        <p14:creationId xmlns:p14="http://schemas.microsoft.com/office/powerpoint/2010/main" val="2910162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1385A-5633-A868-2EF0-B1CE02AAF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UI - Wireframes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E820C54-9920-17B7-4802-20B183A9F4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" y="1409989"/>
            <a:ext cx="12185448" cy="5451041"/>
          </a:xfrm>
        </p:spPr>
      </p:pic>
    </p:spTree>
    <p:extLst>
      <p:ext uri="{BB962C8B-B14F-4D97-AF65-F5344CB8AC3E}">
        <p14:creationId xmlns:p14="http://schemas.microsoft.com/office/powerpoint/2010/main" val="1584583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EB58E-B4A4-1DEF-703D-24F4FBB60C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UI – Brand Guide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BFCAF6B-5E67-8D43-9006-75B2E9D5D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887" y="1189971"/>
            <a:ext cx="8245323" cy="5855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373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1D52B-B0AF-EFCB-BADB-D32A48EED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UX – Add Car</a:t>
            </a:r>
          </a:p>
        </p:txBody>
      </p:sp>
      <p:pic>
        <p:nvPicPr>
          <p:cNvPr id="5" name="Content Placeholder 4" descr="A diagram of a flowchart&#10;&#10;AI-generated content may be incorrect.">
            <a:extLst>
              <a:ext uri="{FF2B5EF4-FFF2-40B4-BE49-F238E27FC236}">
                <a16:creationId xmlns:a16="http://schemas.microsoft.com/office/drawing/2014/main" id="{96F8BE4F-905D-BCF0-A1DC-6AF5E9C49C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873" y="1825625"/>
            <a:ext cx="10432254" cy="4351338"/>
          </a:xfrm>
        </p:spPr>
      </p:pic>
    </p:spTree>
    <p:extLst>
      <p:ext uri="{BB962C8B-B14F-4D97-AF65-F5344CB8AC3E}">
        <p14:creationId xmlns:p14="http://schemas.microsoft.com/office/powerpoint/2010/main" val="2407508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5E6C4-1552-89A5-108D-62227F91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UX – Add Maintenance</a:t>
            </a:r>
          </a:p>
        </p:txBody>
      </p:sp>
      <p:pic>
        <p:nvPicPr>
          <p:cNvPr id="5" name="Content Placeholder 4" descr="A diagram with white rectangles and black text&#10;&#10;AI-generated content may be incorrect.">
            <a:extLst>
              <a:ext uri="{FF2B5EF4-FFF2-40B4-BE49-F238E27FC236}">
                <a16:creationId xmlns:a16="http://schemas.microsoft.com/office/drawing/2014/main" id="{118E89D9-56A5-15CA-B607-7FA7768EF1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035" y="1825625"/>
            <a:ext cx="8759930" cy="4351338"/>
          </a:xfrm>
        </p:spPr>
      </p:pic>
    </p:spTree>
    <p:extLst>
      <p:ext uri="{BB962C8B-B14F-4D97-AF65-F5344CB8AC3E}">
        <p14:creationId xmlns:p14="http://schemas.microsoft.com/office/powerpoint/2010/main" val="2282738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2B011-3973-6BB0-2B01-6CE4648B1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UX – Create Account</a:t>
            </a:r>
          </a:p>
        </p:txBody>
      </p:sp>
      <p:pic>
        <p:nvPicPr>
          <p:cNvPr id="5" name="Content Placeholder 4" descr="A diagram of a flowchart&#10;&#10;AI-generated content may be incorrect.">
            <a:extLst>
              <a:ext uri="{FF2B5EF4-FFF2-40B4-BE49-F238E27FC236}">
                <a16:creationId xmlns:a16="http://schemas.microsoft.com/office/drawing/2014/main" id="{32CC408A-94AD-BE5F-8C2B-5F25BCB61A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378" y="1825625"/>
            <a:ext cx="8129243" cy="4351338"/>
          </a:xfrm>
        </p:spPr>
      </p:pic>
    </p:spTree>
    <p:extLst>
      <p:ext uri="{BB962C8B-B14F-4D97-AF65-F5344CB8AC3E}">
        <p14:creationId xmlns:p14="http://schemas.microsoft.com/office/powerpoint/2010/main" val="29751046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C6D2F-0EB8-E57F-2965-FF8072680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UX – Find Gas</a:t>
            </a:r>
          </a:p>
        </p:txBody>
      </p:sp>
      <p:pic>
        <p:nvPicPr>
          <p:cNvPr id="5" name="Content Placeholder 4" descr="A diagram of a car&#10;&#10;AI-generated content may be incorrect.">
            <a:extLst>
              <a:ext uri="{FF2B5EF4-FFF2-40B4-BE49-F238E27FC236}">
                <a16:creationId xmlns:a16="http://schemas.microsoft.com/office/drawing/2014/main" id="{93C2C80F-33AA-1713-77A0-EA27ACE386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479" y="1825625"/>
            <a:ext cx="8009042" cy="4351338"/>
          </a:xfrm>
        </p:spPr>
      </p:pic>
    </p:spTree>
    <p:extLst>
      <p:ext uri="{BB962C8B-B14F-4D97-AF65-F5344CB8AC3E}">
        <p14:creationId xmlns:p14="http://schemas.microsoft.com/office/powerpoint/2010/main" val="42585636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01C51-998F-32E8-7AD1-3DFF8E969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UX – Navigation Bar</a:t>
            </a:r>
          </a:p>
        </p:txBody>
      </p:sp>
      <p:pic>
        <p:nvPicPr>
          <p:cNvPr id="5" name="Content Placeholder 4" descr="A diagram of a company&#10;&#10;AI-generated content may be incorrect.">
            <a:extLst>
              <a:ext uri="{FF2B5EF4-FFF2-40B4-BE49-F238E27FC236}">
                <a16:creationId xmlns:a16="http://schemas.microsoft.com/office/drawing/2014/main" id="{B0EAF9AF-A7C8-53D9-2A65-F7BA5689C9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521" y="1825625"/>
            <a:ext cx="7364958" cy="4351338"/>
          </a:xfrm>
        </p:spPr>
      </p:pic>
    </p:spTree>
    <p:extLst>
      <p:ext uri="{BB962C8B-B14F-4D97-AF65-F5344CB8AC3E}">
        <p14:creationId xmlns:p14="http://schemas.microsoft.com/office/powerpoint/2010/main" val="15248092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2FA2D-C7D5-5715-2B09-8843F0710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1057"/>
          </a:xfrm>
        </p:spPr>
        <p:txBody>
          <a:bodyPr/>
          <a:lstStyle/>
          <a:p>
            <a:r>
              <a:rPr lang="en-US"/>
              <a:t>API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25C03-E83F-580F-F556-14BCDC04F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16182"/>
            <a:ext cx="4247072" cy="544483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US"/>
              <a:t>Maintenance</a:t>
            </a:r>
          </a:p>
          <a:p>
            <a:r>
              <a:rPr lang="en-US"/>
              <a:t>GET - all maintenances</a:t>
            </a:r>
          </a:p>
          <a:p>
            <a:r>
              <a:rPr lang="en-US"/>
              <a:t>GET - all maintenances by car</a:t>
            </a:r>
          </a:p>
          <a:p>
            <a:r>
              <a:rPr lang="en-US"/>
              <a:t>GET - maintenance by Id</a:t>
            </a:r>
          </a:p>
          <a:p>
            <a:r>
              <a:rPr lang="en-US"/>
              <a:t>GET - all maintenance types</a:t>
            </a:r>
          </a:p>
          <a:p>
            <a:r>
              <a:rPr lang="en-US"/>
              <a:t>GET - maintenance statistics by car</a:t>
            </a:r>
          </a:p>
          <a:p>
            <a:r>
              <a:rPr lang="en-US"/>
              <a:t>POST - maintenance</a:t>
            </a:r>
          </a:p>
          <a:p>
            <a:r>
              <a:rPr lang="en-US"/>
              <a:t>PUT – maintenance</a:t>
            </a:r>
          </a:p>
          <a:p>
            <a:r>
              <a:rPr lang="en-US"/>
              <a:t>DELETE - maintenance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F1142EC-A00C-9446-A0CF-6DD7ABA037E7}"/>
              </a:ext>
            </a:extLst>
          </p:cNvPr>
          <p:cNvSpPr txBox="1">
            <a:spLocks/>
          </p:cNvSpPr>
          <p:nvPr/>
        </p:nvSpPr>
        <p:spPr>
          <a:xfrm>
            <a:off x="6096000" y="1316182"/>
            <a:ext cx="4247072" cy="54448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800"/>
              </a:spcAft>
              <a:buFont typeface="Arial" panose="020B0604020202020204" pitchFamily="34" charset="0"/>
              <a:buNone/>
            </a:pPr>
            <a:r>
              <a:rPr lang="en-US"/>
              <a:t>Car</a:t>
            </a:r>
          </a:p>
          <a:p>
            <a:r>
              <a:rPr lang="en-US"/>
              <a:t>GET - all cars</a:t>
            </a:r>
          </a:p>
          <a:p>
            <a:r>
              <a:rPr lang="en-US"/>
              <a:t>GET - all cars by owner email</a:t>
            </a:r>
          </a:p>
          <a:p>
            <a:r>
              <a:rPr lang="en-US"/>
              <a:t>GET - all cars by vin</a:t>
            </a:r>
          </a:p>
          <a:p>
            <a:r>
              <a:rPr lang="en-US"/>
              <a:t>POST - Create a new car</a:t>
            </a:r>
          </a:p>
          <a:p>
            <a:r>
              <a:rPr lang="en-US"/>
              <a:t>PUT - Update car details</a:t>
            </a:r>
          </a:p>
        </p:txBody>
      </p:sp>
    </p:spTree>
    <p:extLst>
      <p:ext uri="{BB962C8B-B14F-4D97-AF65-F5344CB8AC3E}">
        <p14:creationId xmlns:p14="http://schemas.microsoft.com/office/powerpoint/2010/main" val="3921477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8BFB2-C7B3-F85A-B47F-C1F9F33E0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5A531-E61C-727A-46B5-044EF26D6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3596"/>
            <a:ext cx="10515600" cy="30232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/>
              <a:t>Help keep track of cars.</a:t>
            </a:r>
          </a:p>
          <a:p>
            <a:pPr>
              <a:lnSpc>
                <a:spcPct val="150000"/>
              </a:lnSpc>
            </a:pPr>
            <a:r>
              <a:rPr lang="en-US"/>
              <a:t>Keep a history of the maintenances done on each car.</a:t>
            </a:r>
          </a:p>
          <a:p>
            <a:pPr>
              <a:lnSpc>
                <a:spcPct val="150000"/>
              </a:lnSpc>
            </a:pPr>
            <a:r>
              <a:rPr lang="en-US"/>
              <a:t>Find gas from gas stations.</a:t>
            </a:r>
          </a:p>
        </p:txBody>
      </p:sp>
    </p:spTree>
    <p:extLst>
      <p:ext uri="{BB962C8B-B14F-4D97-AF65-F5344CB8AC3E}">
        <p14:creationId xmlns:p14="http://schemas.microsoft.com/office/powerpoint/2010/main" val="1800021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55FA1A-88D8-F9D1-321B-ADB62BB058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0F568-14D5-51C0-E397-843D7EC6D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1057"/>
          </a:xfrm>
        </p:spPr>
        <p:txBody>
          <a:bodyPr/>
          <a:lstStyle/>
          <a:p>
            <a:r>
              <a:rPr lang="en-US"/>
              <a:t>API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B7612-17FF-0A68-6BCD-34C632614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182"/>
            <a:ext cx="4247072" cy="54448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US"/>
              <a:t>Gas Type</a:t>
            </a:r>
          </a:p>
          <a:p>
            <a:r>
              <a:rPr lang="en-US"/>
              <a:t>GET - all gas types</a:t>
            </a:r>
          </a:p>
          <a:p>
            <a:r>
              <a:rPr lang="en-US"/>
              <a:t>GET - gas type by id</a:t>
            </a:r>
          </a:p>
          <a:p>
            <a:r>
              <a:rPr lang="en-US"/>
              <a:t>GET - gas type by name</a:t>
            </a:r>
          </a:p>
          <a:p>
            <a:r>
              <a:rPr lang="en-US"/>
              <a:t>POST - create new gas type</a:t>
            </a:r>
          </a:p>
          <a:p>
            <a:r>
              <a:rPr lang="en-US"/>
              <a:t>PUT - Update gas name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BB7E662-6D6C-9FB5-680C-05595D38D33D}"/>
              </a:ext>
            </a:extLst>
          </p:cNvPr>
          <p:cNvSpPr txBox="1">
            <a:spLocks/>
          </p:cNvSpPr>
          <p:nvPr/>
        </p:nvSpPr>
        <p:spPr>
          <a:xfrm>
            <a:off x="6096000" y="1316182"/>
            <a:ext cx="4247072" cy="54448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800"/>
              </a:spcAft>
              <a:buFont typeface="Arial" panose="020B0604020202020204" pitchFamily="34" charset="0"/>
              <a:buNone/>
            </a:pPr>
            <a:r>
              <a:rPr lang="en-US"/>
              <a:t>User</a:t>
            </a:r>
          </a:p>
          <a:p>
            <a:r>
              <a:rPr lang="en-US"/>
              <a:t>GET - all users</a:t>
            </a:r>
          </a:p>
          <a:p>
            <a:r>
              <a:rPr lang="en-US"/>
              <a:t>GET - users by id</a:t>
            </a:r>
          </a:p>
          <a:p>
            <a:r>
              <a:rPr lang="en-US"/>
              <a:t>GET - users by username</a:t>
            </a:r>
          </a:p>
          <a:p>
            <a:r>
              <a:rPr lang="en-US"/>
              <a:t>POST - create new users</a:t>
            </a:r>
          </a:p>
          <a:p>
            <a:r>
              <a:rPr lang="en-US"/>
              <a:t>POST - login with email and password</a:t>
            </a:r>
          </a:p>
          <a:p>
            <a:r>
              <a:rPr lang="en-US"/>
              <a:t>PUT - update users</a:t>
            </a:r>
          </a:p>
        </p:txBody>
      </p:sp>
    </p:spTree>
    <p:extLst>
      <p:ext uri="{BB962C8B-B14F-4D97-AF65-F5344CB8AC3E}">
        <p14:creationId xmlns:p14="http://schemas.microsoft.com/office/powerpoint/2010/main" val="22127453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345321-7FDA-E614-0EC7-4C9A54FD6F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BEAC7-CB9E-9579-9D8F-11A25F065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1057"/>
          </a:xfrm>
        </p:spPr>
        <p:txBody>
          <a:bodyPr/>
          <a:lstStyle/>
          <a:p>
            <a:r>
              <a:rPr lang="en-US"/>
              <a:t>API Endpoints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2D217-24E2-6EEF-A5C5-9555F3B8E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182"/>
            <a:ext cx="4247072" cy="54448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US"/>
              <a:t>Gas Station</a:t>
            </a:r>
          </a:p>
          <a:p>
            <a:r>
              <a:rPr lang="en-US"/>
              <a:t>GET - all gas stations</a:t>
            </a:r>
          </a:p>
          <a:p>
            <a:r>
              <a:rPr lang="en-US"/>
              <a:t>GET - gas station by id</a:t>
            </a:r>
          </a:p>
          <a:p>
            <a:r>
              <a:rPr lang="en-US"/>
              <a:t>GET - gas station by name</a:t>
            </a:r>
          </a:p>
          <a:p>
            <a:r>
              <a:rPr lang="en-US"/>
              <a:t>GET - gas station by trusted</a:t>
            </a:r>
          </a:p>
          <a:p>
            <a:r>
              <a:rPr lang="en-US"/>
              <a:t>POST - create new gas station</a:t>
            </a:r>
          </a:p>
          <a:p>
            <a:r>
              <a:rPr lang="en-US"/>
              <a:t>PUT - update gas station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8C8136C-BBA2-ADA5-4DBD-BCAC2837FBA4}"/>
              </a:ext>
            </a:extLst>
          </p:cNvPr>
          <p:cNvSpPr txBox="1">
            <a:spLocks/>
          </p:cNvSpPr>
          <p:nvPr/>
        </p:nvSpPr>
        <p:spPr>
          <a:xfrm>
            <a:off x="6096000" y="1316182"/>
            <a:ext cx="4247072" cy="54448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800"/>
              </a:spcAft>
              <a:buFont typeface="Arial" panose="020B0604020202020204" pitchFamily="34" charset="0"/>
              <a:buNone/>
            </a:pP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E43756-115E-A5B8-E0D4-88EB8EC4AE5E}"/>
              </a:ext>
            </a:extLst>
          </p:cNvPr>
          <p:cNvSpPr txBox="1"/>
          <p:nvPr/>
        </p:nvSpPr>
        <p:spPr>
          <a:xfrm>
            <a:off x="6691744" y="854517"/>
            <a:ext cx="4558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Document:  https://github.com/WSU-kduncan/cs4900-api-karto/blob/main/API%20Definitions.md</a:t>
            </a:r>
          </a:p>
        </p:txBody>
      </p:sp>
    </p:spTree>
    <p:extLst>
      <p:ext uri="{BB962C8B-B14F-4D97-AF65-F5344CB8AC3E}">
        <p14:creationId xmlns:p14="http://schemas.microsoft.com/office/powerpoint/2010/main" val="29468365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34A52-CFBF-1750-6DF2-FB45CFF35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Live 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C79DD-FB5B-7960-13CB-3083A22E3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Hopefully, nothing goes wrong 😊🙏.</a:t>
            </a:r>
            <a:endParaRPr lang="en-US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>
              <a:sym typeface="Wingdings" panose="05000000000000000000" pitchFamily="2" charset="2"/>
            </a:endParaRPr>
          </a:p>
          <a:p>
            <a:r>
              <a:rPr lang="en-US"/>
              <a:t>Can join the website with this URL if you are on WSU-Secure.</a:t>
            </a:r>
          </a:p>
          <a:p>
            <a:pPr lvl="1"/>
            <a:endParaRPr lang="en-US" sz="3200"/>
          </a:p>
          <a:p>
            <a:pPr lvl="1"/>
            <a:r>
              <a:rPr lang="en-US" sz="3200"/>
              <a:t>http://10.17.140.246:4200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4971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F83D9-AA92-DE92-17CF-941767D01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49DE5-F86B-71AE-DBA3-987627875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/>
              <a:t>Better UI</a:t>
            </a:r>
          </a:p>
          <a:p>
            <a:pPr>
              <a:lnSpc>
                <a:spcPct val="150000"/>
              </a:lnSpc>
            </a:pPr>
            <a:r>
              <a:rPr lang="en-US"/>
              <a:t>Better Error Handling</a:t>
            </a:r>
          </a:p>
          <a:p>
            <a:pPr>
              <a:lnSpc>
                <a:spcPct val="150000"/>
              </a:lnSpc>
            </a:pPr>
            <a:r>
              <a:rPr lang="en-US"/>
              <a:t>Authorization</a:t>
            </a:r>
          </a:p>
          <a:p>
            <a:pPr>
              <a:lnSpc>
                <a:spcPct val="150000"/>
              </a:lnSpc>
            </a:pPr>
            <a:r>
              <a:rPr lang="en-US"/>
              <a:t>Update Gas Prices Automatically</a:t>
            </a:r>
          </a:p>
          <a:p>
            <a:pPr>
              <a:lnSpc>
                <a:spcPct val="150000"/>
              </a:lnSpc>
            </a:pPr>
            <a:r>
              <a:rPr lang="en-US"/>
              <a:t>Unit and Integration Tests</a:t>
            </a:r>
          </a:p>
        </p:txBody>
      </p:sp>
    </p:spTree>
    <p:extLst>
      <p:ext uri="{BB962C8B-B14F-4D97-AF65-F5344CB8AC3E}">
        <p14:creationId xmlns:p14="http://schemas.microsoft.com/office/powerpoint/2010/main" val="16483460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DADDB-B5B7-8B39-0C89-725326D35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F78EA-E26D-7F9D-6371-8CA09DDBC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444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D81BD-1C84-D7DA-5C32-1605448AA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MVP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F18A7-0D08-EB81-7051-30620EF9C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0568"/>
            <a:ext cx="10515600" cy="4351338"/>
          </a:xfr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/>
              <a:t>Authenticate users</a:t>
            </a:r>
          </a:p>
          <a:p>
            <a:pPr>
              <a:lnSpc>
                <a:spcPct val="150000"/>
              </a:lnSpc>
            </a:pPr>
            <a:r>
              <a:rPr lang="en-US"/>
              <a:t>Add trusted gas stations</a:t>
            </a:r>
          </a:p>
          <a:p>
            <a:pPr>
              <a:lnSpc>
                <a:spcPct val="150000"/>
              </a:lnSpc>
            </a:pPr>
            <a:r>
              <a:rPr lang="en-US"/>
              <a:t>Look for gas prices</a:t>
            </a:r>
          </a:p>
          <a:p>
            <a:pPr>
              <a:lnSpc>
                <a:spcPct val="150000"/>
              </a:lnSpc>
            </a:pPr>
            <a:r>
              <a:rPr lang="en-US"/>
              <a:t>Maintain a list of cars</a:t>
            </a:r>
          </a:p>
          <a:p>
            <a:pPr>
              <a:lnSpc>
                <a:spcPct val="150000"/>
              </a:lnSpc>
            </a:pPr>
            <a:r>
              <a:rPr lang="en-US"/>
              <a:t>Create cars</a:t>
            </a:r>
          </a:p>
          <a:p>
            <a:pPr>
              <a:lnSpc>
                <a:spcPct val="150000"/>
              </a:lnSpc>
            </a:pPr>
            <a:r>
              <a:rPr lang="en-US"/>
              <a:t>Maintain a maintenance log on each car</a:t>
            </a:r>
          </a:p>
        </p:txBody>
      </p:sp>
    </p:spTree>
    <p:extLst>
      <p:ext uri="{BB962C8B-B14F-4D97-AF65-F5344CB8AC3E}">
        <p14:creationId xmlns:p14="http://schemas.microsoft.com/office/powerpoint/2010/main" val="341083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86DD3-90AE-3852-E5FA-19E79DC60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Authenticate User</a:t>
            </a:r>
          </a:p>
        </p:txBody>
      </p:sp>
      <p:pic>
        <p:nvPicPr>
          <p:cNvPr id="4" name="20251203-2049-18.0702864">
            <a:hlinkClick r:id="" action="ppaction://media"/>
            <a:extLst>
              <a:ext uri="{FF2B5EF4-FFF2-40B4-BE49-F238E27FC236}">
                <a16:creationId xmlns:a16="http://schemas.microsoft.com/office/drawing/2014/main" id="{68FC580C-54CB-8227-66DF-BC35F4ACBF8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0800" y="1825625"/>
            <a:ext cx="9548813" cy="4351338"/>
          </a:xfrm>
        </p:spPr>
      </p:pic>
    </p:spTree>
    <p:extLst>
      <p:ext uri="{BB962C8B-B14F-4D97-AF65-F5344CB8AC3E}">
        <p14:creationId xmlns:p14="http://schemas.microsoft.com/office/powerpoint/2010/main" val="3772234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C6482-1D04-DB6A-1AF2-9FE4335C2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Gas Prices</a:t>
            </a:r>
          </a:p>
        </p:txBody>
      </p:sp>
      <p:pic>
        <p:nvPicPr>
          <p:cNvPr id="12" name="20251204-1746-35.2137971">
            <a:hlinkClick r:id="" action="ppaction://media"/>
            <a:extLst>
              <a:ext uri="{FF2B5EF4-FFF2-40B4-BE49-F238E27FC236}">
                <a16:creationId xmlns:a16="http://schemas.microsoft.com/office/drawing/2014/main" id="{DE4FEC21-9B95-3070-DD8E-0F3CE6F226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100" y="1690688"/>
            <a:ext cx="11353800" cy="467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184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8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5830F-D617-F15C-C823-87960E157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Car List</a:t>
            </a:r>
          </a:p>
        </p:txBody>
      </p:sp>
      <p:pic>
        <p:nvPicPr>
          <p:cNvPr id="6" name="KartoUi - Google Chrome 2025-12-04 00-43-55">
            <a:hlinkClick r:id="" action="ppaction://media"/>
            <a:extLst>
              <a:ext uri="{FF2B5EF4-FFF2-40B4-BE49-F238E27FC236}">
                <a16:creationId xmlns:a16="http://schemas.microsoft.com/office/drawing/2014/main" id="{12A75AC9-7BE4-2B1F-C90A-B10C2CFE9A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363133"/>
            <a:ext cx="1032510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698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4FBE4-5F7C-8C5F-3FFC-B74B8A77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Maintenance List</a:t>
            </a:r>
          </a:p>
        </p:txBody>
      </p:sp>
      <p:pic>
        <p:nvPicPr>
          <p:cNvPr id="4" name="20251203-2059-22.4756986">
            <a:hlinkClick r:id="" action="ppaction://media"/>
            <a:extLst>
              <a:ext uri="{FF2B5EF4-FFF2-40B4-BE49-F238E27FC236}">
                <a16:creationId xmlns:a16="http://schemas.microsoft.com/office/drawing/2014/main" id="{6B47CF7B-4DE2-7B03-D70D-071E2E5A06B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0825" y="1825625"/>
            <a:ext cx="9148763" cy="4351338"/>
          </a:xfrm>
        </p:spPr>
      </p:pic>
    </p:spTree>
    <p:extLst>
      <p:ext uri="{BB962C8B-B14F-4D97-AF65-F5344CB8AC3E}">
        <p14:creationId xmlns:p14="http://schemas.microsoft.com/office/powerpoint/2010/main" val="2530025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4D0F4-E03A-820A-5FE0-D8AF2586B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Gas Station List</a:t>
            </a:r>
          </a:p>
        </p:txBody>
      </p:sp>
      <p:pic>
        <p:nvPicPr>
          <p:cNvPr id="4" name="Screen Recording 2025-12-04 at 09.38.43">
            <a:hlinkClick r:id="" action="ppaction://media"/>
            <a:extLst>
              <a:ext uri="{FF2B5EF4-FFF2-40B4-BE49-F238E27FC236}">
                <a16:creationId xmlns:a16="http://schemas.microsoft.com/office/drawing/2014/main" id="{B6DC583D-5A78-3586-DDE6-D1CA47EAB0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74089" y="1442665"/>
            <a:ext cx="7707937" cy="501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735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B7E4-4235-4543-AAE6-C845D700C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Conceptual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AD0EF9-42A4-98FB-1D9C-1BB341AE7F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5620" y="1825625"/>
            <a:ext cx="8120760" cy="4351338"/>
          </a:xfrm>
        </p:spPr>
      </p:pic>
    </p:spTree>
    <p:extLst>
      <p:ext uri="{BB962C8B-B14F-4D97-AF65-F5344CB8AC3E}">
        <p14:creationId xmlns:p14="http://schemas.microsoft.com/office/powerpoint/2010/main" val="2388026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Karto: Car Maintenance and Gas Finder Application</vt:lpstr>
      <vt:lpstr>Purpose</vt:lpstr>
      <vt:lpstr>MVP</vt:lpstr>
      <vt:lpstr>Authenticate User</vt:lpstr>
      <vt:lpstr>Gas Prices</vt:lpstr>
      <vt:lpstr>Car List</vt:lpstr>
      <vt:lpstr>Maintenance List</vt:lpstr>
      <vt:lpstr>Gas Station List</vt:lpstr>
      <vt:lpstr>Conceptual Model</vt:lpstr>
      <vt:lpstr>Logical Model</vt:lpstr>
      <vt:lpstr>Physical Model</vt:lpstr>
      <vt:lpstr>UI - Wireframes</vt:lpstr>
      <vt:lpstr>UI – Brand Guide</vt:lpstr>
      <vt:lpstr>UX – Add Car</vt:lpstr>
      <vt:lpstr>UX – Add Maintenance</vt:lpstr>
      <vt:lpstr>UX – Create Account</vt:lpstr>
      <vt:lpstr>UX – Find Gas</vt:lpstr>
      <vt:lpstr>UX – Navigation Bar</vt:lpstr>
      <vt:lpstr>API Endpoints</vt:lpstr>
      <vt:lpstr>API Endpoints</vt:lpstr>
      <vt:lpstr>API Endpoints</vt:lpstr>
      <vt:lpstr>Live Demonstration</vt:lpstr>
      <vt:lpstr>Improvements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4</cp:revision>
  <dcterms:created xsi:type="dcterms:W3CDTF">2025-12-01T02:17:11Z</dcterms:created>
  <dcterms:modified xsi:type="dcterms:W3CDTF">2025-12-05T19:00:17Z</dcterms:modified>
</cp:coreProperties>
</file>

<file path=docProps/thumbnail.jpeg>
</file>